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1" autoAdjust="0"/>
    <p:restoredTop sz="94660"/>
  </p:normalViewPr>
  <p:slideViewPr>
    <p:cSldViewPr snapToGrid="0">
      <p:cViewPr varScale="1">
        <p:scale>
          <a:sx n="64" d="100"/>
          <a:sy n="64" d="100"/>
        </p:scale>
        <p:origin x="15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57A23-6BBA-4F96-B2D3-8627525B17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6EF867-4F3C-4DDF-95BE-68BA9615C8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A9A0AE-3BC2-4BF5-A5F3-A97AA2F551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D378C-A07D-4CC7-8ECA-F6791BACD903}" type="datetimeFigureOut">
              <a:rPr lang="en-IN" smtClean="0"/>
              <a:t>26-06-2021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48876-FD83-4F81-BD00-108EC40723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C175C2-6EC1-4E94-BA32-C70BF896B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C9F19-FFB1-4DE2-8C2E-06BEF4A107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24929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83A113-BFA1-4E4D-B3B6-200FCCB4E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C3E1D-10C4-4E0B-AD07-2D588206EF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269022-DF52-4009-B896-516F74002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D378C-A07D-4CC7-8ECA-F6791BACD903}" type="datetimeFigureOut">
              <a:rPr lang="en-IN" smtClean="0"/>
              <a:t>26-06-2021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A1FD1B-C612-46FF-AC00-7256BC9AD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980517-C1EC-4847-87FE-B13E8F9DA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C9F19-FFB1-4DE2-8C2E-06BEF4A107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92190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ABBC88-E213-4D3E-9B9E-F30F440F01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9D9131-42C1-43B8-BBC9-CAC85D810B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5698D4-2EBE-483D-84B3-183BC6C20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D378C-A07D-4CC7-8ECA-F6791BACD903}" type="datetimeFigureOut">
              <a:rPr lang="en-IN" smtClean="0"/>
              <a:t>26-06-2021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F28498-03DD-409D-B01D-0827DA742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413016-7B26-47E0-8B84-2F0884CFD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C9F19-FFB1-4DE2-8C2E-06BEF4A107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53499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F9AC4-A25A-46A7-A88B-CB3A25B8D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973DDF-AD31-4C04-9980-EE1C3FDC61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B8D6D2-0069-4F4E-9204-C59BFBF52A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D378C-A07D-4CC7-8ECA-F6791BACD903}" type="datetimeFigureOut">
              <a:rPr lang="en-IN" smtClean="0"/>
              <a:t>26-06-2021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E00658-3714-46E2-97BE-282FF4B5E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941C5C-9835-4470-92D1-0B4967F33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C9F19-FFB1-4DE2-8C2E-06BEF4A107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91014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60E8F-C2EF-45F9-A3B4-2AB8673CA1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0383CE-4032-46ED-8707-206E2611F6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CC97D-BAA6-40A3-885F-3F0862E3F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D378C-A07D-4CC7-8ECA-F6791BACD903}" type="datetimeFigureOut">
              <a:rPr lang="en-IN" smtClean="0"/>
              <a:t>26-06-2021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59C43E-B080-4726-9643-4F90165E5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E0194A-4C64-4A3E-9E10-4F4171AE3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C9F19-FFB1-4DE2-8C2E-06BEF4A107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911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42AE8-117A-4025-9419-29B6A20B3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A1C7D4-5CEC-488F-B532-3801BA2A26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3CBA67-4E97-4273-9E67-3307F7DC51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AEC5C6-7703-436F-BCDE-121E3B7C03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D378C-A07D-4CC7-8ECA-F6791BACD903}" type="datetimeFigureOut">
              <a:rPr lang="en-IN" smtClean="0"/>
              <a:t>26-06-2021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27C372-AB00-4A8E-B681-5B79634E86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FF26DD-C653-4718-90C9-D4B4DF96A8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C9F19-FFB1-4DE2-8C2E-06BEF4A107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12869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E7D52-55A3-4A63-AE83-0F76716A02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D7D042-D148-49BF-BCCD-5DB20ABC18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86B403-9E7F-473D-ADAF-BED7A4685B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A6C443-C282-449B-8E83-AF07A9A4DB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4EBA26F-9614-442C-A926-DD0022DB0D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D164807-25BD-437E-BF8B-1B323DC9B2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D378C-A07D-4CC7-8ECA-F6791BACD903}" type="datetimeFigureOut">
              <a:rPr lang="en-IN" smtClean="0"/>
              <a:t>26-06-2021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4975BAB-A9A9-4094-9A00-B70C3D672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D9D626-2955-4957-9881-ED3A8D4E0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C9F19-FFB1-4DE2-8C2E-06BEF4A107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19069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394CC-9C4A-4072-A108-5EF808EC82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C69244-D3C9-4482-8416-795FA3A74A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D378C-A07D-4CC7-8ECA-F6791BACD903}" type="datetimeFigureOut">
              <a:rPr lang="en-IN" smtClean="0"/>
              <a:t>26-06-2021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A0F07E-2BA0-4218-95D6-94BFE5FAD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F8B3DB-C835-4D79-8737-1B6F89CB7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C9F19-FFB1-4DE2-8C2E-06BEF4A107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6300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6C146CB-F1C3-4797-A565-B821040D7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D378C-A07D-4CC7-8ECA-F6791BACD903}" type="datetimeFigureOut">
              <a:rPr lang="en-IN" smtClean="0"/>
              <a:t>26-06-2021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785185-3212-43F6-A32B-20A9DB6E51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21963E-0C30-46A6-AE75-8139F1DED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C9F19-FFB1-4DE2-8C2E-06BEF4A107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5871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87810-EECE-4E49-BE90-A1D8C64CF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FDE126-23F6-4174-8CD1-F3518B52F5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B9566C-0C75-4EF2-960F-E43FCDC4BA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661E62-50A6-41AC-B77D-544BDEEC6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D378C-A07D-4CC7-8ECA-F6791BACD903}" type="datetimeFigureOut">
              <a:rPr lang="en-IN" smtClean="0"/>
              <a:t>26-06-2021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074829-8C08-48CE-B9BA-C8FFBCDF5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D78382-01FA-46FD-ADC3-B100DFE39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C9F19-FFB1-4DE2-8C2E-06BEF4A107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33645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9F4AC-589F-4EC7-A6F1-399147BE37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0DD926C-5BC4-454B-B66D-618D0FB783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6464F3-6493-4626-B9ED-D421E083C5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4819CA-45C3-47FC-95B9-3EBF7F3611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D378C-A07D-4CC7-8ECA-F6791BACD903}" type="datetimeFigureOut">
              <a:rPr lang="en-IN" smtClean="0"/>
              <a:t>26-06-2021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035CBA-E8D3-4DC1-8303-C296E0B71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0B0A2B-1935-486F-BF79-72ECB6D964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C9F19-FFB1-4DE2-8C2E-06BEF4A107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01295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4697BD-4300-4F0E-A6C0-F1ECF6F0AA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9017BE-E0EF-482B-96D4-8A6842CECB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A2429C-95B5-40FF-92DA-395593965A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BD378C-A07D-4CC7-8ECA-F6791BACD903}" type="datetimeFigureOut">
              <a:rPr lang="en-IN" smtClean="0"/>
              <a:t>26-06-2021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6F83CB-383B-45DB-BBD0-D14A0D4A88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51875F-4B1B-44A7-9F17-0FA1380656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8C9F19-FFB1-4DE2-8C2E-06BEF4A107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197208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C7BEC-8DA3-4B0D-86DD-B0C3F178492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89C7C6-CADE-4D6A-BC75-AA7C6A0C321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F570A912-11AB-4CA3-BB98-3D9F09A10A6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278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91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_fear_less__key_</dc:creator>
  <cp:lastModifiedBy>_fear_less__key_</cp:lastModifiedBy>
  <cp:revision>3</cp:revision>
  <dcterms:created xsi:type="dcterms:W3CDTF">2021-06-26T13:11:31Z</dcterms:created>
  <dcterms:modified xsi:type="dcterms:W3CDTF">2021-06-26T13:57:05Z</dcterms:modified>
</cp:coreProperties>
</file>

<file path=docProps/thumbnail.jpeg>
</file>